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0"/>
  </p:notesMasterIdLst>
  <p:handoutMasterIdLst>
    <p:handoutMasterId r:id="rId21"/>
  </p:handoutMasterIdLst>
  <p:sldIdLst>
    <p:sldId id="668" r:id="rId6"/>
    <p:sldId id="1006" r:id="rId7"/>
    <p:sldId id="998" r:id="rId8"/>
    <p:sldId id="999" r:id="rId9"/>
    <p:sldId id="1007" r:id="rId10"/>
    <p:sldId id="1008" r:id="rId11"/>
    <p:sldId id="1000" r:id="rId12"/>
    <p:sldId id="1001" r:id="rId13"/>
    <p:sldId id="1010" r:id="rId14"/>
    <p:sldId id="1011" r:id="rId15"/>
    <p:sldId id="1002" r:id="rId16"/>
    <p:sldId id="1003" r:id="rId17"/>
    <p:sldId id="1004" r:id="rId18"/>
    <p:sldId id="672" r:id="rId1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00"/>
            <p14:sldId id="1001"/>
            <p14:sldId id="1010"/>
            <p14:sldId id="1011"/>
            <p14:sldId id="1002"/>
            <p14:sldId id="1003"/>
            <p14:sldId id="1004"/>
            <p14:sldId id="672"/>
          </p14:sldIdLst>
        </p14:section>
      </p14:sectionLst>
    </p:ex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77" autoAdjust="0"/>
    <p:restoredTop sz="65330" autoAdjust="0"/>
  </p:normalViewPr>
  <p:slideViewPr>
    <p:cSldViewPr snapToGrid="0">
      <p:cViewPr varScale="1">
        <p:scale>
          <a:sx n="54" d="100"/>
          <a:sy n="54" d="100"/>
        </p:scale>
        <p:origin x="-1384"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notesMaster" Target="notesMasters/notesMaster1.xml"/><Relationship Id="rId21" Type="http://schemas.openxmlformats.org/officeDocument/2006/relationships/handoutMaster" Target="handoutMasters/handoutMaster1.xml"/><Relationship Id="rId22" Type="http://schemas.openxmlformats.org/officeDocument/2006/relationships/printerSettings" Target="printerSettings/printerSettings1.bin"/><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9/28/15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9/28/15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 Id="rId3" Type="http://schemas.openxmlformats.org/officeDocument/2006/relationships/hyperlink" Target="https://github.com/chef-training/chefdk-fundamentals-repo"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unzip the chefdk-fundamentals-repo, copy the included cookbooks folder and paste it into  your local existing chef-repo folder.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7186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onerous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with this introduction to working with Chef a lot of what you are doing is writing source code in an editor. When working with Chef you spend a large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to work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should have</a:t>
            </a:r>
            <a:r>
              <a:rPr lang="en-US" baseline="0" dirty="0" smtClean="0"/>
              <a:t> already downloaded the ChefDK previously in this course or before class.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They should install the ChefDK locally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CD to your chef-repo and then run</a:t>
            </a:r>
            <a:r>
              <a:rPr lang="en-US" baseline="0" dirty="0" smtClean="0"/>
              <a:t> these commands.</a:t>
            </a:r>
            <a:endParaRPr lang="en-US" dirty="0" smtClean="0"/>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and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GitHub and download a copy of this repository to your local workstation. See the next page for details.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880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that page - </a:t>
            </a:r>
            <a:r>
              <a:rPr lang="en-US" sz="1200" dirty="0" smtClean="0">
                <a:hlinkClick r:id="rId3"/>
              </a:rPr>
              <a:t>https://github.com/chef-training/chefdk-fundamentals-repo</a:t>
            </a:r>
            <a:endParaRPr lang="en-US" sz="1200" dirty="0" smtClean="0"/>
          </a:p>
          <a:p>
            <a:r>
              <a:rPr lang="en-US" dirty="0" smtClean="0"/>
              <a:t> - click the "Download</a:t>
            </a:r>
            <a:r>
              <a:rPr lang="en-US" baseline="0" dirty="0" smtClean="0"/>
              <a:t> Zip" button found at the bottom-right.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978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1009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5" r:id="rId20"/>
    <p:sldLayoutId id="2147483816" r:id="rId21"/>
    <p:sldLayoutId id="2147483817" r:id="rId22"/>
    <p:sldLayoutId id="214748381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hyperlink" Target="http://git-scm.com/download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atom.i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downloads.chef.io/chef-d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hyperlink" Target="https://github.com/chef-training/chefdk-fundamentals-rep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10296842" y="3374810"/>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612727" y="275548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dirty="0" smtClean="0"/>
              <a:t>chef-repo</a:t>
            </a:r>
            <a:endParaRPr lang="en-US" dirty="0"/>
          </a:p>
        </p:txBody>
      </p:sp>
      <p:sp>
        <p:nvSpPr>
          <p:cNvPr id="7" name="Subtitle 4"/>
          <p:cNvSpPr txBox="1">
            <a:spLocks/>
          </p:cNvSpPr>
          <p:nvPr/>
        </p:nvSpPr>
        <p:spPr>
          <a:xfrm>
            <a:off x="478593" y="1760806"/>
            <a:ext cx="9478207" cy="4777154"/>
          </a:xfrm>
          <a:prstGeom prst="rect">
            <a:avLst/>
          </a:prstGeom>
        </p:spPr>
        <p:txBody>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dirty="0" smtClean="0"/>
              <a:t>Copy the cookbooks folder from </a:t>
            </a:r>
            <a:r>
              <a:rPr lang="en-US" dirty="0"/>
              <a:t>the chefdk-fundamentals-repo</a:t>
            </a:r>
          </a:p>
          <a:p>
            <a:r>
              <a:rPr lang="en-US" dirty="0" smtClean="0"/>
              <a:t>and paste it into your local chef-repo.</a:t>
            </a:r>
            <a:endParaRPr lang="en-US" dirty="0"/>
          </a:p>
        </p:txBody>
      </p:sp>
    </p:spTree>
    <p:extLst>
      <p:ext uri="{BB962C8B-B14F-4D97-AF65-F5344CB8AC3E}">
        <p14:creationId xmlns:p14="http://schemas.microsoft.com/office/powerpoint/2010/main" val="209464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50375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dirty="0" smtClean="0"/>
              <a:t>$ chef </a:t>
            </a:r>
            <a:r>
              <a:rPr lang="en-US" dirty="0"/>
              <a:t>--version</a:t>
            </a:r>
          </a:p>
          <a:p>
            <a:r>
              <a:rPr lang="en-US" dirty="0" smtClean="0"/>
              <a:t>$ 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9491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333387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elements/1.1/"/>
    <ds:schemaRef ds:uri="7bb5d761-a2ea-4873-95f7-7a6658fb3ef0"/>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15294</TotalTime>
  <Words>1601</Words>
  <Application>Microsoft Macintosh PowerPoint</Application>
  <PresentationFormat>Custom</PresentationFormat>
  <Paragraphs>138</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ChefDk3.2Template</vt:lpstr>
      <vt:lpstr>Workstation Installation</vt:lpstr>
      <vt:lpstr>Objectives</vt:lpstr>
      <vt:lpstr>Installing the ChefDK</vt:lpstr>
      <vt:lpstr>ChefDK</vt:lpstr>
      <vt:lpstr>GE: Download the ChefDK</vt:lpstr>
      <vt:lpstr>GE: Installing ChefDK</vt:lpstr>
      <vt:lpstr>Lab: Run All These Commands</vt:lpstr>
      <vt:lpstr>GE: Download a Repository</vt:lpstr>
      <vt:lpstr>GE: Download the Repository</vt:lpstr>
      <vt:lpstr>GE: Paste the cookbooks Folder</vt:lpstr>
      <vt:lpstr>git</vt:lpstr>
      <vt:lpstr>Text Editors</vt:lpstr>
      <vt:lpstr>ATOM Editor</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1962</cp:revision>
  <cp:lastPrinted>2015-02-07T23:49:10Z</cp:lastPrinted>
  <dcterms:created xsi:type="dcterms:W3CDTF">2012-09-13T17:36:07Z</dcterms:created>
  <dcterms:modified xsi:type="dcterms:W3CDTF">2015-09-28T16:54:17Z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